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72636-FE4C-42CA-BDFF-8CE5320F34D8}" type="datetimeFigureOut">
              <a:rPr lang="en-AU" smtClean="0"/>
              <a:t>20/08/2015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2A53-12AA-4CC8-BFD1-F95E69371C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6415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72636-FE4C-42CA-BDFF-8CE5320F34D8}" type="datetimeFigureOut">
              <a:rPr lang="en-AU" smtClean="0"/>
              <a:t>20/08/2015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2A53-12AA-4CC8-BFD1-F95E69371C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5558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72636-FE4C-42CA-BDFF-8CE5320F34D8}" type="datetimeFigureOut">
              <a:rPr lang="en-AU" smtClean="0"/>
              <a:t>20/08/2015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2A53-12AA-4CC8-BFD1-F95E69371C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1164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72636-FE4C-42CA-BDFF-8CE5320F34D8}" type="datetimeFigureOut">
              <a:rPr lang="en-AU" smtClean="0"/>
              <a:t>20/08/2015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2A53-12AA-4CC8-BFD1-F95E69371C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174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72636-FE4C-42CA-BDFF-8CE5320F34D8}" type="datetimeFigureOut">
              <a:rPr lang="en-AU" smtClean="0"/>
              <a:t>20/08/2015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2A53-12AA-4CC8-BFD1-F95E69371C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0208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72636-FE4C-42CA-BDFF-8CE5320F34D8}" type="datetimeFigureOut">
              <a:rPr lang="en-AU" smtClean="0"/>
              <a:t>20/08/2015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2A53-12AA-4CC8-BFD1-F95E69371C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1523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72636-FE4C-42CA-BDFF-8CE5320F34D8}" type="datetimeFigureOut">
              <a:rPr lang="en-AU" smtClean="0"/>
              <a:t>20/08/2015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2A53-12AA-4CC8-BFD1-F95E69371C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22100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72636-FE4C-42CA-BDFF-8CE5320F34D8}" type="datetimeFigureOut">
              <a:rPr lang="en-AU" smtClean="0"/>
              <a:t>20/08/2015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2A53-12AA-4CC8-BFD1-F95E69371C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066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72636-FE4C-42CA-BDFF-8CE5320F34D8}" type="datetimeFigureOut">
              <a:rPr lang="en-AU" smtClean="0"/>
              <a:t>20/08/2015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2A53-12AA-4CC8-BFD1-F95E69371C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62683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72636-FE4C-42CA-BDFF-8CE5320F34D8}" type="datetimeFigureOut">
              <a:rPr lang="en-AU" smtClean="0"/>
              <a:t>20/08/2015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2A53-12AA-4CC8-BFD1-F95E69371C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54755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72636-FE4C-42CA-BDFF-8CE5320F34D8}" type="datetimeFigureOut">
              <a:rPr lang="en-AU" smtClean="0"/>
              <a:t>20/08/2015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2A53-12AA-4CC8-BFD1-F95E69371C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32544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72636-FE4C-42CA-BDFF-8CE5320F34D8}" type="datetimeFigureOut">
              <a:rPr lang="en-AU" smtClean="0"/>
              <a:t>20/08/2015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32A53-12AA-4CC8-BFD1-F95E69371C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005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 result for starfish graph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561" y="2842822"/>
            <a:ext cx="2458750" cy="1430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9"/>
          <p:cNvSpPr txBox="1"/>
          <p:nvPr/>
        </p:nvSpPr>
        <p:spPr>
          <a:xfrm>
            <a:off x="5307148" y="2551837"/>
            <a:ext cx="340029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sz="5400" b="1" dirty="0" smtClean="0">
                <a:latin typeface="Harrington" panose="04040505050A02020702" pitchFamily="82" charset="0"/>
                <a:ea typeface="DotumChe" panose="020B0609000101010101" pitchFamily="49" charset="-127"/>
              </a:rPr>
              <a:t>Indi Beach</a:t>
            </a:r>
          </a:p>
          <a:p>
            <a:pPr algn="ctr"/>
            <a:r>
              <a:rPr lang="en-AU" sz="5400" b="1" dirty="0" smtClean="0">
                <a:latin typeface="Harrington" panose="04040505050A02020702" pitchFamily="82" charset="0"/>
                <a:ea typeface="DotumChe" panose="020B0609000101010101" pitchFamily="49" charset="-127"/>
              </a:rPr>
              <a:t>Australia</a:t>
            </a:r>
            <a:endParaRPr lang="en-AU" sz="5400" b="1" dirty="0">
              <a:latin typeface="Harrington" panose="04040505050A02020702" pitchFamily="82" charset="0"/>
              <a:ea typeface="DotumChe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64504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DotumChe</vt:lpstr>
      <vt:lpstr>Arial</vt:lpstr>
      <vt:lpstr>Calibri</vt:lpstr>
      <vt:lpstr>Calibri Light</vt:lpstr>
      <vt:lpstr>Harrington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Colm Harper</dc:creator>
  <cp:lastModifiedBy>Colm Harper</cp:lastModifiedBy>
  <cp:revision>1</cp:revision>
  <dcterms:created xsi:type="dcterms:W3CDTF">2015-08-20T07:53:10Z</dcterms:created>
  <dcterms:modified xsi:type="dcterms:W3CDTF">2015-08-20T07:53:33Z</dcterms:modified>
</cp:coreProperties>
</file>